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6" r:id="rId6"/>
    <p:sldId id="264" r:id="rId7"/>
    <p:sldId id="260" r:id="rId8"/>
    <p:sldId id="261" r:id="rId9"/>
    <p:sldId id="265" r:id="rId10"/>
    <p:sldId id="26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4B075A-1DC9-45B0-9A9D-BD9E11A7453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690AED5-B0D9-4EFB-837A-7150DA3AD4EC}">
      <dgm:prSet/>
      <dgm:spPr/>
      <dgm:t>
        <a:bodyPr/>
        <a:lstStyle/>
        <a:p>
          <a:r>
            <a:rPr lang="ko-KR"/>
            <a:t>조장</a:t>
          </a:r>
          <a:r>
            <a:rPr lang="en-US"/>
            <a:t>: </a:t>
          </a:r>
          <a:r>
            <a:rPr lang="ko-KR"/>
            <a:t>윤영빈</a:t>
          </a:r>
          <a:endParaRPr lang="en-US"/>
        </a:p>
      </dgm:t>
    </dgm:pt>
    <dgm:pt modelId="{F0662CA6-807E-48A3-8843-381C0FE894E4}" type="parTrans" cxnId="{64FF1990-F850-4218-99FD-44D40A328F7F}">
      <dgm:prSet/>
      <dgm:spPr/>
      <dgm:t>
        <a:bodyPr/>
        <a:lstStyle/>
        <a:p>
          <a:endParaRPr lang="en-US"/>
        </a:p>
      </dgm:t>
    </dgm:pt>
    <dgm:pt modelId="{DDBB954E-01CC-453F-BCBD-7716B8A73441}" type="sibTrans" cxnId="{64FF1990-F850-4218-99FD-44D40A328F7F}">
      <dgm:prSet/>
      <dgm:spPr/>
      <dgm:t>
        <a:bodyPr/>
        <a:lstStyle/>
        <a:p>
          <a:endParaRPr lang="en-US"/>
        </a:p>
      </dgm:t>
    </dgm:pt>
    <dgm:pt modelId="{C612269E-0D6C-49BC-AC9C-DAB5686E37FB}">
      <dgm:prSet/>
      <dgm:spPr/>
      <dgm:t>
        <a:bodyPr/>
        <a:lstStyle/>
        <a:p>
          <a:r>
            <a:rPr lang="ko-KR"/>
            <a:t>소프트웨어</a:t>
          </a:r>
          <a:r>
            <a:rPr lang="en-US"/>
            <a:t>: </a:t>
          </a:r>
          <a:r>
            <a:rPr lang="ko-KR"/>
            <a:t>김우섭</a:t>
          </a:r>
          <a:r>
            <a:rPr lang="en-US"/>
            <a:t>, </a:t>
          </a:r>
          <a:r>
            <a:rPr lang="ko-KR"/>
            <a:t>배동윤</a:t>
          </a:r>
          <a:endParaRPr lang="en-US"/>
        </a:p>
      </dgm:t>
    </dgm:pt>
    <dgm:pt modelId="{2BB7AEB6-A754-4778-BAC1-6D08BBE7ED50}" type="parTrans" cxnId="{4C862BA7-7B9C-49C9-902F-A75FC60DCEE6}">
      <dgm:prSet/>
      <dgm:spPr/>
      <dgm:t>
        <a:bodyPr/>
        <a:lstStyle/>
        <a:p>
          <a:endParaRPr lang="en-US"/>
        </a:p>
      </dgm:t>
    </dgm:pt>
    <dgm:pt modelId="{3BA56612-A67B-4361-B554-5A9A464CB641}" type="sibTrans" cxnId="{4C862BA7-7B9C-49C9-902F-A75FC60DCEE6}">
      <dgm:prSet/>
      <dgm:spPr/>
      <dgm:t>
        <a:bodyPr/>
        <a:lstStyle/>
        <a:p>
          <a:endParaRPr lang="en-US"/>
        </a:p>
      </dgm:t>
    </dgm:pt>
    <dgm:pt modelId="{ADCC1878-4155-49E9-BF2B-AFD68E6E21E4}">
      <dgm:prSet/>
      <dgm:spPr/>
      <dgm:t>
        <a:bodyPr/>
        <a:lstStyle/>
        <a:p>
          <a:r>
            <a:rPr lang="ko-KR"/>
            <a:t>하드웨어</a:t>
          </a:r>
          <a:r>
            <a:rPr lang="en-US"/>
            <a:t>: </a:t>
          </a:r>
          <a:r>
            <a:rPr lang="ko-KR"/>
            <a:t>정진우</a:t>
          </a:r>
          <a:r>
            <a:rPr lang="en-US"/>
            <a:t>, </a:t>
          </a:r>
          <a:r>
            <a:rPr lang="ko-KR"/>
            <a:t>서승완</a:t>
          </a:r>
          <a:endParaRPr lang="en-US"/>
        </a:p>
      </dgm:t>
    </dgm:pt>
    <dgm:pt modelId="{4A89A426-359E-4440-89EA-84874A51EF54}" type="parTrans" cxnId="{467E3D22-0770-4495-8A0D-3A6EE4216A4E}">
      <dgm:prSet/>
      <dgm:spPr/>
      <dgm:t>
        <a:bodyPr/>
        <a:lstStyle/>
        <a:p>
          <a:endParaRPr lang="en-US"/>
        </a:p>
      </dgm:t>
    </dgm:pt>
    <dgm:pt modelId="{7EB8A41A-A0AD-4654-9738-1A56F7390807}" type="sibTrans" cxnId="{467E3D22-0770-4495-8A0D-3A6EE4216A4E}">
      <dgm:prSet/>
      <dgm:spPr/>
      <dgm:t>
        <a:bodyPr/>
        <a:lstStyle/>
        <a:p>
          <a:endParaRPr lang="en-US"/>
        </a:p>
      </dgm:t>
    </dgm:pt>
    <dgm:pt modelId="{CB1CFB4E-313F-4DC1-A474-50F7F9989053}" type="pres">
      <dgm:prSet presAssocID="{F54B075A-1DC9-45B0-9A9D-BD9E11A7453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B01D32C-ECC1-47FC-8C8A-948542E57A07}" type="pres">
      <dgm:prSet presAssocID="{D690AED5-B0D9-4EFB-837A-7150DA3AD4EC}" presName="hierRoot1" presStyleCnt="0"/>
      <dgm:spPr/>
    </dgm:pt>
    <dgm:pt modelId="{73D1BCAE-DFD9-49AE-8AB5-D8492429D647}" type="pres">
      <dgm:prSet presAssocID="{D690AED5-B0D9-4EFB-837A-7150DA3AD4EC}" presName="composite" presStyleCnt="0"/>
      <dgm:spPr/>
    </dgm:pt>
    <dgm:pt modelId="{0C07C11C-4804-4F7F-9AA9-2D2CE4BDF900}" type="pres">
      <dgm:prSet presAssocID="{D690AED5-B0D9-4EFB-837A-7150DA3AD4EC}" presName="background" presStyleLbl="node0" presStyleIdx="0" presStyleCnt="3"/>
      <dgm:spPr/>
    </dgm:pt>
    <dgm:pt modelId="{67E86D1A-26A5-4D20-82A8-B301BB6A78F9}" type="pres">
      <dgm:prSet presAssocID="{D690AED5-B0D9-4EFB-837A-7150DA3AD4EC}" presName="text" presStyleLbl="fgAcc0" presStyleIdx="0" presStyleCnt="3">
        <dgm:presLayoutVars>
          <dgm:chPref val="3"/>
        </dgm:presLayoutVars>
      </dgm:prSet>
      <dgm:spPr/>
    </dgm:pt>
    <dgm:pt modelId="{1463FDF1-ECA3-47B6-AE4A-195FAA301E76}" type="pres">
      <dgm:prSet presAssocID="{D690AED5-B0D9-4EFB-837A-7150DA3AD4EC}" presName="hierChild2" presStyleCnt="0"/>
      <dgm:spPr/>
    </dgm:pt>
    <dgm:pt modelId="{59ED747B-4C7F-49F2-B12F-A0624C45B705}" type="pres">
      <dgm:prSet presAssocID="{C612269E-0D6C-49BC-AC9C-DAB5686E37FB}" presName="hierRoot1" presStyleCnt="0"/>
      <dgm:spPr/>
    </dgm:pt>
    <dgm:pt modelId="{6A56826C-1A6A-4659-8021-7366CCBF11E9}" type="pres">
      <dgm:prSet presAssocID="{C612269E-0D6C-49BC-AC9C-DAB5686E37FB}" presName="composite" presStyleCnt="0"/>
      <dgm:spPr/>
    </dgm:pt>
    <dgm:pt modelId="{6812AD2D-C04D-4E8F-9AD2-D5648B938D8E}" type="pres">
      <dgm:prSet presAssocID="{C612269E-0D6C-49BC-AC9C-DAB5686E37FB}" presName="background" presStyleLbl="node0" presStyleIdx="1" presStyleCnt="3"/>
      <dgm:spPr/>
    </dgm:pt>
    <dgm:pt modelId="{6F012116-AF25-4843-B513-9D606BA25A81}" type="pres">
      <dgm:prSet presAssocID="{C612269E-0D6C-49BC-AC9C-DAB5686E37FB}" presName="text" presStyleLbl="fgAcc0" presStyleIdx="1" presStyleCnt="3">
        <dgm:presLayoutVars>
          <dgm:chPref val="3"/>
        </dgm:presLayoutVars>
      </dgm:prSet>
      <dgm:spPr/>
    </dgm:pt>
    <dgm:pt modelId="{F6DAF6F6-A253-4931-97B8-C01C0E3CEF6A}" type="pres">
      <dgm:prSet presAssocID="{C612269E-0D6C-49BC-AC9C-DAB5686E37FB}" presName="hierChild2" presStyleCnt="0"/>
      <dgm:spPr/>
    </dgm:pt>
    <dgm:pt modelId="{8CF86AEA-7FE2-42BE-9AD8-7B7095B6C512}" type="pres">
      <dgm:prSet presAssocID="{ADCC1878-4155-49E9-BF2B-AFD68E6E21E4}" presName="hierRoot1" presStyleCnt="0"/>
      <dgm:spPr/>
    </dgm:pt>
    <dgm:pt modelId="{B38668D1-2A87-433A-BEDA-C1CE9A7EADA3}" type="pres">
      <dgm:prSet presAssocID="{ADCC1878-4155-49E9-BF2B-AFD68E6E21E4}" presName="composite" presStyleCnt="0"/>
      <dgm:spPr/>
    </dgm:pt>
    <dgm:pt modelId="{D5E094A2-EFF6-4CC5-87A1-6CA85825527F}" type="pres">
      <dgm:prSet presAssocID="{ADCC1878-4155-49E9-BF2B-AFD68E6E21E4}" presName="background" presStyleLbl="node0" presStyleIdx="2" presStyleCnt="3"/>
      <dgm:spPr/>
    </dgm:pt>
    <dgm:pt modelId="{62BC27F6-5D3A-4FD8-8424-D1A153017D53}" type="pres">
      <dgm:prSet presAssocID="{ADCC1878-4155-49E9-BF2B-AFD68E6E21E4}" presName="text" presStyleLbl="fgAcc0" presStyleIdx="2" presStyleCnt="3">
        <dgm:presLayoutVars>
          <dgm:chPref val="3"/>
        </dgm:presLayoutVars>
      </dgm:prSet>
      <dgm:spPr/>
    </dgm:pt>
    <dgm:pt modelId="{3B479BE5-1A5B-4E07-8851-660A5EB1D36F}" type="pres">
      <dgm:prSet presAssocID="{ADCC1878-4155-49E9-BF2B-AFD68E6E21E4}" presName="hierChild2" presStyleCnt="0"/>
      <dgm:spPr/>
    </dgm:pt>
  </dgm:ptLst>
  <dgm:cxnLst>
    <dgm:cxn modelId="{467E3D22-0770-4495-8A0D-3A6EE4216A4E}" srcId="{F54B075A-1DC9-45B0-9A9D-BD9E11A74537}" destId="{ADCC1878-4155-49E9-BF2B-AFD68E6E21E4}" srcOrd="2" destOrd="0" parTransId="{4A89A426-359E-4440-89EA-84874A51EF54}" sibTransId="{7EB8A41A-A0AD-4654-9738-1A56F7390807}"/>
    <dgm:cxn modelId="{64FF1990-F850-4218-99FD-44D40A328F7F}" srcId="{F54B075A-1DC9-45B0-9A9D-BD9E11A74537}" destId="{D690AED5-B0D9-4EFB-837A-7150DA3AD4EC}" srcOrd="0" destOrd="0" parTransId="{F0662CA6-807E-48A3-8843-381C0FE894E4}" sibTransId="{DDBB954E-01CC-453F-BCBD-7716B8A73441}"/>
    <dgm:cxn modelId="{4C862BA7-7B9C-49C9-902F-A75FC60DCEE6}" srcId="{F54B075A-1DC9-45B0-9A9D-BD9E11A74537}" destId="{C612269E-0D6C-49BC-AC9C-DAB5686E37FB}" srcOrd="1" destOrd="0" parTransId="{2BB7AEB6-A754-4778-BAC1-6D08BBE7ED50}" sibTransId="{3BA56612-A67B-4361-B554-5A9A464CB641}"/>
    <dgm:cxn modelId="{7553C3B0-C003-4C9C-8FEE-2129CBD224E6}" type="presOf" srcId="{C612269E-0D6C-49BC-AC9C-DAB5686E37FB}" destId="{6F012116-AF25-4843-B513-9D606BA25A81}" srcOrd="0" destOrd="0" presId="urn:microsoft.com/office/officeart/2005/8/layout/hierarchy1"/>
    <dgm:cxn modelId="{003803B5-327E-4856-B29A-35795F83A56C}" type="presOf" srcId="{F54B075A-1DC9-45B0-9A9D-BD9E11A74537}" destId="{CB1CFB4E-313F-4DC1-A474-50F7F9989053}" srcOrd="0" destOrd="0" presId="urn:microsoft.com/office/officeart/2005/8/layout/hierarchy1"/>
    <dgm:cxn modelId="{BC4C53BE-7AEF-4ED1-9604-BF339497BE1F}" type="presOf" srcId="{ADCC1878-4155-49E9-BF2B-AFD68E6E21E4}" destId="{62BC27F6-5D3A-4FD8-8424-D1A153017D53}" srcOrd="0" destOrd="0" presId="urn:microsoft.com/office/officeart/2005/8/layout/hierarchy1"/>
    <dgm:cxn modelId="{53F1DCD2-0FDD-43FA-9283-BFFD4BDD037C}" type="presOf" srcId="{D690AED5-B0D9-4EFB-837A-7150DA3AD4EC}" destId="{67E86D1A-26A5-4D20-82A8-B301BB6A78F9}" srcOrd="0" destOrd="0" presId="urn:microsoft.com/office/officeart/2005/8/layout/hierarchy1"/>
    <dgm:cxn modelId="{9C630CBF-CCF6-4A1E-A4E4-546742ED7DD2}" type="presParOf" srcId="{CB1CFB4E-313F-4DC1-A474-50F7F9989053}" destId="{4B01D32C-ECC1-47FC-8C8A-948542E57A07}" srcOrd="0" destOrd="0" presId="urn:microsoft.com/office/officeart/2005/8/layout/hierarchy1"/>
    <dgm:cxn modelId="{487F55EF-860F-492D-BF66-06757DD3DBF4}" type="presParOf" srcId="{4B01D32C-ECC1-47FC-8C8A-948542E57A07}" destId="{73D1BCAE-DFD9-49AE-8AB5-D8492429D647}" srcOrd="0" destOrd="0" presId="urn:microsoft.com/office/officeart/2005/8/layout/hierarchy1"/>
    <dgm:cxn modelId="{6D6E61D3-6C2E-44F4-87F5-385EAE0EE4F4}" type="presParOf" srcId="{73D1BCAE-DFD9-49AE-8AB5-D8492429D647}" destId="{0C07C11C-4804-4F7F-9AA9-2D2CE4BDF900}" srcOrd="0" destOrd="0" presId="urn:microsoft.com/office/officeart/2005/8/layout/hierarchy1"/>
    <dgm:cxn modelId="{E2B7E5A5-FA8A-4287-98CD-760ACEBE1042}" type="presParOf" srcId="{73D1BCAE-DFD9-49AE-8AB5-D8492429D647}" destId="{67E86D1A-26A5-4D20-82A8-B301BB6A78F9}" srcOrd="1" destOrd="0" presId="urn:microsoft.com/office/officeart/2005/8/layout/hierarchy1"/>
    <dgm:cxn modelId="{DC5546C9-6844-4157-8B14-0271C7A6926B}" type="presParOf" srcId="{4B01D32C-ECC1-47FC-8C8A-948542E57A07}" destId="{1463FDF1-ECA3-47B6-AE4A-195FAA301E76}" srcOrd="1" destOrd="0" presId="urn:microsoft.com/office/officeart/2005/8/layout/hierarchy1"/>
    <dgm:cxn modelId="{332F602C-F3A3-45D3-99E3-3DC184B3DC74}" type="presParOf" srcId="{CB1CFB4E-313F-4DC1-A474-50F7F9989053}" destId="{59ED747B-4C7F-49F2-B12F-A0624C45B705}" srcOrd="1" destOrd="0" presId="urn:microsoft.com/office/officeart/2005/8/layout/hierarchy1"/>
    <dgm:cxn modelId="{61A78CCE-5901-4391-9A76-98FA0246A3C7}" type="presParOf" srcId="{59ED747B-4C7F-49F2-B12F-A0624C45B705}" destId="{6A56826C-1A6A-4659-8021-7366CCBF11E9}" srcOrd="0" destOrd="0" presId="urn:microsoft.com/office/officeart/2005/8/layout/hierarchy1"/>
    <dgm:cxn modelId="{2B54F5C5-8778-41FA-8D0A-292A976F0BFA}" type="presParOf" srcId="{6A56826C-1A6A-4659-8021-7366CCBF11E9}" destId="{6812AD2D-C04D-4E8F-9AD2-D5648B938D8E}" srcOrd="0" destOrd="0" presId="urn:microsoft.com/office/officeart/2005/8/layout/hierarchy1"/>
    <dgm:cxn modelId="{EE49E007-163B-4176-ADAB-DA9DC978797D}" type="presParOf" srcId="{6A56826C-1A6A-4659-8021-7366CCBF11E9}" destId="{6F012116-AF25-4843-B513-9D606BA25A81}" srcOrd="1" destOrd="0" presId="urn:microsoft.com/office/officeart/2005/8/layout/hierarchy1"/>
    <dgm:cxn modelId="{F7A11875-FF5B-4959-A4D6-825BC17264E4}" type="presParOf" srcId="{59ED747B-4C7F-49F2-B12F-A0624C45B705}" destId="{F6DAF6F6-A253-4931-97B8-C01C0E3CEF6A}" srcOrd="1" destOrd="0" presId="urn:microsoft.com/office/officeart/2005/8/layout/hierarchy1"/>
    <dgm:cxn modelId="{28C5C7B0-1ECB-42F7-80D9-2BB97638DAF4}" type="presParOf" srcId="{CB1CFB4E-313F-4DC1-A474-50F7F9989053}" destId="{8CF86AEA-7FE2-42BE-9AD8-7B7095B6C512}" srcOrd="2" destOrd="0" presId="urn:microsoft.com/office/officeart/2005/8/layout/hierarchy1"/>
    <dgm:cxn modelId="{FCF7894F-3487-4E33-A68C-FE3D0E3571CA}" type="presParOf" srcId="{8CF86AEA-7FE2-42BE-9AD8-7B7095B6C512}" destId="{B38668D1-2A87-433A-BEDA-C1CE9A7EADA3}" srcOrd="0" destOrd="0" presId="urn:microsoft.com/office/officeart/2005/8/layout/hierarchy1"/>
    <dgm:cxn modelId="{E43ABD93-632D-4CF7-BCDD-A363B4F8B601}" type="presParOf" srcId="{B38668D1-2A87-433A-BEDA-C1CE9A7EADA3}" destId="{D5E094A2-EFF6-4CC5-87A1-6CA85825527F}" srcOrd="0" destOrd="0" presId="urn:microsoft.com/office/officeart/2005/8/layout/hierarchy1"/>
    <dgm:cxn modelId="{446D6821-C4B7-45EF-89DF-FAB12C9EFF17}" type="presParOf" srcId="{B38668D1-2A87-433A-BEDA-C1CE9A7EADA3}" destId="{62BC27F6-5D3A-4FD8-8424-D1A153017D53}" srcOrd="1" destOrd="0" presId="urn:microsoft.com/office/officeart/2005/8/layout/hierarchy1"/>
    <dgm:cxn modelId="{B46EAB21-9768-4EB4-94D7-C915BF9C870F}" type="presParOf" srcId="{8CF86AEA-7FE2-42BE-9AD8-7B7095B6C512}" destId="{3B479BE5-1A5B-4E07-8851-660A5EB1D36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7C11C-4804-4F7F-9AA9-2D2CE4BDF900}">
      <dsp:nvSpPr>
        <dsp:cNvPr id="0" name=""/>
        <dsp:cNvSpPr/>
      </dsp:nvSpPr>
      <dsp:spPr>
        <a:xfrm>
          <a:off x="0" y="736080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E86D1A-26A5-4D20-82A8-B301BB6A78F9}">
      <dsp:nvSpPr>
        <dsp:cNvPr id="0" name=""/>
        <dsp:cNvSpPr/>
      </dsp:nvSpPr>
      <dsp:spPr>
        <a:xfrm>
          <a:off x="328612" y="1048262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300" kern="1200"/>
            <a:t>조장</a:t>
          </a:r>
          <a:r>
            <a:rPr lang="en-US" sz="3300" kern="1200"/>
            <a:t>: </a:t>
          </a:r>
          <a:r>
            <a:rPr lang="ko-KR" sz="3300" kern="1200"/>
            <a:t>윤영빈</a:t>
          </a:r>
          <a:endParaRPr lang="en-US" sz="3300" kern="1200"/>
        </a:p>
      </dsp:txBody>
      <dsp:txXfrm>
        <a:off x="383617" y="1103267"/>
        <a:ext cx="2847502" cy="1768010"/>
      </dsp:txXfrm>
    </dsp:sp>
    <dsp:sp modelId="{6812AD2D-C04D-4E8F-9AD2-D5648B938D8E}">
      <dsp:nvSpPr>
        <dsp:cNvPr id="0" name=""/>
        <dsp:cNvSpPr/>
      </dsp:nvSpPr>
      <dsp:spPr>
        <a:xfrm>
          <a:off x="3614737" y="736080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12116-AF25-4843-B513-9D606BA25A81}">
      <dsp:nvSpPr>
        <dsp:cNvPr id="0" name=""/>
        <dsp:cNvSpPr/>
      </dsp:nvSpPr>
      <dsp:spPr>
        <a:xfrm>
          <a:off x="3943350" y="1048262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300" kern="1200"/>
            <a:t>소프트웨어</a:t>
          </a:r>
          <a:r>
            <a:rPr lang="en-US" sz="3300" kern="1200"/>
            <a:t>: </a:t>
          </a:r>
          <a:r>
            <a:rPr lang="ko-KR" sz="3300" kern="1200"/>
            <a:t>김우섭</a:t>
          </a:r>
          <a:r>
            <a:rPr lang="en-US" sz="3300" kern="1200"/>
            <a:t>, </a:t>
          </a:r>
          <a:r>
            <a:rPr lang="ko-KR" sz="3300" kern="1200"/>
            <a:t>배동윤</a:t>
          </a:r>
          <a:endParaRPr lang="en-US" sz="3300" kern="1200"/>
        </a:p>
      </dsp:txBody>
      <dsp:txXfrm>
        <a:off x="3998355" y="1103267"/>
        <a:ext cx="2847502" cy="1768010"/>
      </dsp:txXfrm>
    </dsp:sp>
    <dsp:sp modelId="{D5E094A2-EFF6-4CC5-87A1-6CA85825527F}">
      <dsp:nvSpPr>
        <dsp:cNvPr id="0" name=""/>
        <dsp:cNvSpPr/>
      </dsp:nvSpPr>
      <dsp:spPr>
        <a:xfrm>
          <a:off x="7229475" y="736080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C27F6-5D3A-4FD8-8424-D1A153017D53}">
      <dsp:nvSpPr>
        <dsp:cNvPr id="0" name=""/>
        <dsp:cNvSpPr/>
      </dsp:nvSpPr>
      <dsp:spPr>
        <a:xfrm>
          <a:off x="7558087" y="1048262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300" kern="1200"/>
            <a:t>하드웨어</a:t>
          </a:r>
          <a:r>
            <a:rPr lang="en-US" sz="3300" kern="1200"/>
            <a:t>: </a:t>
          </a:r>
          <a:r>
            <a:rPr lang="ko-KR" sz="3300" kern="1200"/>
            <a:t>정진우</a:t>
          </a:r>
          <a:r>
            <a:rPr lang="en-US" sz="3300" kern="1200"/>
            <a:t>, </a:t>
          </a:r>
          <a:r>
            <a:rPr lang="ko-KR" sz="3300" kern="1200"/>
            <a:t>서승완</a:t>
          </a:r>
          <a:endParaRPr lang="en-US" sz="3300" kern="1200"/>
        </a:p>
      </dsp:txBody>
      <dsp:txXfrm>
        <a:off x="7613092" y="1103267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91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1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26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2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8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11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6/27/2022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30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6/27/2022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09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6/27/2022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87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5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71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4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spc="4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55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3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 spc="4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 spc="4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 spc="4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spc="4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spc="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ungbin2208/Soursecode.gi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5C4EB-8C91-2E4C-D731-7767F8A1DD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32535" r="-1" b="11211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9632603-447F-4389-863D-9820DB991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4F4BB5-9639-4525-A748-2B2D8FDB1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9AF55E-83EF-4A42-A236-590299A7B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BAE9D08-E994-7297-E1D0-99CD961E0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US" altLang="ko-KR" sz="5200" dirty="0">
                <a:solidFill>
                  <a:srgbClr val="FFFFFF"/>
                </a:solidFill>
              </a:rPr>
              <a:t>Fish guardians </a:t>
            </a:r>
            <a:endParaRPr lang="ko-KR" altLang="en-US" sz="5200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B18E4A-19DD-4ECA-D750-A07FEACB0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endParaRPr lang="ko-KR" altLang="en-U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425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884498-8C0E-4CE3-A52C-4D46CFCB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CD130A-643A-4D11-9D36-1A18E7473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B36C10-5167-4E97-BC4C-42E62CBDE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DB6D53-B040-4BE2-AAD9-F0BE56F34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0A9A3EB-79D9-8F16-547A-72650C7C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24" y="744909"/>
            <a:ext cx="99060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ko-KR" altLang="en-US" sz="5200"/>
              <a:t>이상으로 발표를 마치겠습니다</a:t>
            </a:r>
            <a:r>
              <a:rPr lang="en-US" altLang="ko-KR" sz="5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1243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B335A1-0110-4D6F-BC0E-DCDCB4320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05D9A1-5C36-49D4-8D83-8782DE1E1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C8D16-C3E9-4377-B192-9F3B9A867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21B0D43-2673-45B9-0F73-53095D8C3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391" y="381000"/>
            <a:ext cx="10003218" cy="2057400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팀원 소개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5DC8249E-CC2F-0DB4-116F-CD123E9909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424908"/>
              </p:ext>
            </p:extLst>
          </p:nvPr>
        </p:nvGraphicFramePr>
        <p:xfrm>
          <a:off x="838200" y="2514600"/>
          <a:ext cx="10515600" cy="366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75558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F8B048C4-AB77-4182-B261-2C9BE5962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A700D801-79CB-4F23-8DF8-6B0F45FCD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52F426-0370-4291-8DA2-6F1DB66EA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7AEA36-C28D-4764-988B-6C2AC6503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9D5E3D9-A232-8D35-91B5-FD2DCA55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6705600" cy="1664573"/>
          </a:xfrm>
        </p:spPr>
        <p:txBody>
          <a:bodyPr>
            <a:normAutofit/>
          </a:bodyPr>
          <a:lstStyle/>
          <a:p>
            <a:r>
              <a:rPr lang="ko-KR" altLang="en-US"/>
              <a:t>아쿠아 포닉스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932A7-12A5-5A87-1A9D-2DC98DA0E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411653"/>
            <a:ext cx="10023765" cy="3728613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물고기 양식</a:t>
            </a:r>
            <a:r>
              <a:rPr lang="en-US" altLang="ko-KR" sz="1800" dirty="0"/>
              <a:t>, </a:t>
            </a:r>
            <a:r>
              <a:rPr lang="ko-KR" altLang="en-US" sz="1800" dirty="0"/>
              <a:t>수경재배를 결합한 합성어로 물고기를 키우며 동시에 식물을 키우는 친환경 농법을 말합니다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식물의 영양분은 물고기의 배설물에서 공급받고</a:t>
            </a:r>
            <a:r>
              <a:rPr lang="en-US" altLang="ko-KR" sz="1800" dirty="0"/>
              <a:t>, </a:t>
            </a:r>
            <a:r>
              <a:rPr lang="ko-KR" altLang="en-US" sz="1800" dirty="0"/>
              <a:t>식물이 정화시킨 깨끗한 물을 다시 공급하는 대표적인 친환경 농법을 말합니다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32507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5F9AD-81F3-2E69-42DA-B1418C5CF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-3697"/>
            <a:ext cx="10895106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외부 형태 및 과정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D2A1137-7421-64C6-B94F-B540CAA18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373044"/>
            <a:ext cx="5561105" cy="4351338"/>
          </a:xfrm>
        </p:spPr>
        <p:txBody>
          <a:bodyPr/>
          <a:lstStyle/>
          <a:p>
            <a:r>
              <a:rPr lang="ko-KR" altLang="en-US" sz="2400" dirty="0"/>
              <a:t>카메라를 이용한 </a:t>
            </a:r>
            <a:r>
              <a:rPr lang="ko-KR" altLang="en-US" sz="2400" dirty="0" err="1"/>
              <a:t>라즈베리</a:t>
            </a:r>
            <a:r>
              <a:rPr lang="ko-KR" altLang="en-US" dirty="0" err="1"/>
              <a:t>파이</a:t>
            </a:r>
            <a:r>
              <a:rPr lang="ko-KR" altLang="en-US" sz="2400" dirty="0"/>
              <a:t> 원격 모니터링 시스템</a:t>
            </a:r>
            <a:r>
              <a:rPr lang="en-US" altLang="ko-KR" sz="2400" dirty="0"/>
              <a:t>(24</a:t>
            </a:r>
            <a:r>
              <a:rPr lang="ko-KR" altLang="en-US" sz="2400" dirty="0"/>
              <a:t>시간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원수 공급 시스템</a:t>
            </a:r>
            <a:r>
              <a:rPr lang="en-US" altLang="ko-KR" sz="2400" dirty="0"/>
              <a:t>: </a:t>
            </a:r>
            <a:r>
              <a:rPr lang="ko-KR" altLang="en-US" sz="2400" dirty="0"/>
              <a:t>식물이 물을 먹어서 그 만큼 증산 작용이 일어나기 때문에 새로운 물을 공급을 하기 위해 만들었습니다</a:t>
            </a:r>
            <a:r>
              <a:rPr lang="en-US" altLang="ko-KR" sz="2400" dirty="0"/>
              <a:t>.</a:t>
            </a:r>
          </a:p>
          <a:p>
            <a:r>
              <a:rPr lang="ko-KR" altLang="en-US" dirty="0"/>
              <a:t>관수</a:t>
            </a:r>
            <a:r>
              <a:rPr lang="ko-KR" altLang="en-US" sz="2400" dirty="0"/>
              <a:t> 공급 시스템</a:t>
            </a:r>
            <a:r>
              <a:rPr lang="en-US" altLang="ko-KR" sz="2400" dirty="0"/>
              <a:t>(</a:t>
            </a:r>
            <a:r>
              <a:rPr lang="ko-KR" altLang="en-US" sz="2400" dirty="0"/>
              <a:t>수중 펌프</a:t>
            </a:r>
            <a:r>
              <a:rPr lang="en-US" altLang="ko-KR" sz="2400" dirty="0"/>
              <a:t>)</a:t>
            </a:r>
          </a:p>
          <a:p>
            <a:r>
              <a:rPr lang="en-US" altLang="ko-KR" dirty="0"/>
              <a:t>IoT </a:t>
            </a:r>
            <a:r>
              <a:rPr lang="ko-KR" altLang="en-US" sz="2400" dirty="0"/>
              <a:t>온 습도 시스템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아두이노</a:t>
            </a:r>
            <a:r>
              <a:rPr lang="en-US" altLang="ko-KR" sz="2400" dirty="0"/>
              <a:t>)</a:t>
            </a:r>
            <a:r>
              <a:rPr lang="ko-KR" altLang="en-US" sz="2400" dirty="0"/>
              <a:t> 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 err="1"/>
              <a:t>앱인벤터를</a:t>
            </a:r>
            <a:r>
              <a:rPr lang="ko-KR" altLang="en-US" dirty="0"/>
              <a:t> 이용한 원격 제어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내용 개체 틀 4" descr="바닥, 실내, 가구, 혼잡한이(가) 표시된 사진&#10;&#10;자동 생성된 설명">
            <a:extLst>
              <a:ext uri="{FF2B5EF4-FFF2-40B4-BE49-F238E27FC236}">
                <a16:creationId xmlns:a16="http://schemas.microsoft.com/office/drawing/2014/main" id="{297A725C-C1B6-8319-686C-CA8FF949A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128" y="1632543"/>
            <a:ext cx="3639128" cy="498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21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5F9AD-81F3-2E69-42DA-B1418C5CF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-3697"/>
            <a:ext cx="10895106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외부 형태 및 과정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D2A1137-7421-64C6-B94F-B540CAA18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373044"/>
            <a:ext cx="5561105" cy="4351338"/>
          </a:xfrm>
        </p:spPr>
        <p:txBody>
          <a:bodyPr/>
          <a:lstStyle/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LED </a:t>
            </a:r>
            <a:r>
              <a:rPr lang="ko-KR" altLang="en-US" dirty="0"/>
              <a:t>시스템</a:t>
            </a:r>
            <a:r>
              <a:rPr lang="en-US" altLang="ko-KR" dirty="0"/>
              <a:t>(24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/>
              <a:t>시간 제어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2400" dirty="0"/>
              <a:t>히터 시스템</a:t>
            </a:r>
            <a:r>
              <a:rPr lang="en-US" altLang="ko-KR" sz="2400" dirty="0"/>
              <a:t>(24</a:t>
            </a:r>
            <a:r>
              <a:rPr lang="ko-KR" altLang="en-US" sz="2400" dirty="0"/>
              <a:t>시간</a:t>
            </a:r>
            <a:r>
              <a:rPr lang="en-US" altLang="ko-KR" sz="2400" dirty="0"/>
              <a:t>) </a:t>
            </a:r>
            <a:r>
              <a:rPr lang="ko-KR" altLang="en-US" sz="2400" dirty="0"/>
              <a:t>시간 제어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상추  </a:t>
            </a:r>
            <a:endParaRPr lang="en-US" altLang="ko-KR" sz="24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내용 개체 틀 7" descr="실내이(가) 표시된 사진&#10;&#10;자동 생성된 설명">
            <a:extLst>
              <a:ext uri="{FF2B5EF4-FFF2-40B4-BE49-F238E27FC236}">
                <a16:creationId xmlns:a16="http://schemas.microsoft.com/office/drawing/2014/main" id="{E99B054E-5BB9-5BF2-2FBD-033434A56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06" y="1791393"/>
            <a:ext cx="3867572" cy="4351338"/>
          </a:xfrm>
        </p:spPr>
      </p:pic>
    </p:spTree>
    <p:extLst>
      <p:ext uri="{BB962C8B-B14F-4D97-AF65-F5344CB8AC3E}">
        <p14:creationId xmlns:p14="http://schemas.microsoft.com/office/powerpoint/2010/main" val="376777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AE7A3B-74D3-5CBF-7121-40F242C61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5638800" cy="26405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제작과정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8A77379-782E-4E47-A99C-3761F6346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8" b="17291"/>
          <a:stretch/>
        </p:blipFill>
        <p:spPr>
          <a:xfrm flipH="1" flipV="1">
            <a:off x="8167025" y="0"/>
            <a:ext cx="3997615" cy="5512067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0C50768-0135-2D49-911F-B726942F8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87160" y="559814"/>
            <a:ext cx="4633486" cy="26405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endParaRPr lang="en-US" sz="1800" dirty="0"/>
          </a:p>
        </p:txBody>
      </p:sp>
      <p:pic>
        <p:nvPicPr>
          <p:cNvPr id="12" name="그림 11" descr="사람이(가) 표시된 사진&#10;&#10;자동 생성된 설명">
            <a:extLst>
              <a:ext uri="{FF2B5EF4-FFF2-40B4-BE49-F238E27FC236}">
                <a16:creationId xmlns:a16="http://schemas.microsoft.com/office/drawing/2014/main" id="{65A50C21-8450-F620-34C5-DF8081A355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7" r="-2" b="13996"/>
          <a:stretch/>
        </p:blipFill>
        <p:spPr>
          <a:xfrm>
            <a:off x="338276" y="3530665"/>
            <a:ext cx="2793056" cy="2726998"/>
          </a:xfrm>
          <a:prstGeom prst="rect">
            <a:avLst/>
          </a:prstGeom>
        </p:spPr>
      </p:pic>
      <p:pic>
        <p:nvPicPr>
          <p:cNvPr id="8" name="내용 개체 틀 7" descr="사람이(가) 표시된 사진&#10;&#10;자동 생성된 설명">
            <a:extLst>
              <a:ext uri="{FF2B5EF4-FFF2-40B4-BE49-F238E27FC236}">
                <a16:creationId xmlns:a16="http://schemas.microsoft.com/office/drawing/2014/main" id="{3B9F762D-78D9-4081-706E-ED1DDEC563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1" r="332"/>
          <a:stretch/>
        </p:blipFill>
        <p:spPr>
          <a:xfrm>
            <a:off x="3236230" y="3530665"/>
            <a:ext cx="2793056" cy="2726998"/>
          </a:xfrm>
          <a:prstGeom prst="rect">
            <a:avLst/>
          </a:prstGeom>
        </p:spPr>
      </p:pic>
      <p:pic>
        <p:nvPicPr>
          <p:cNvPr id="6" name="내용 개체 틀 5" descr="텍스트, 실내, 바닥, 작업이(가) 표시된 사진&#10;&#10;자동 생성된 설명">
            <a:extLst>
              <a:ext uri="{FF2B5EF4-FFF2-40B4-BE49-F238E27FC236}">
                <a16:creationId xmlns:a16="http://schemas.microsoft.com/office/drawing/2014/main" id="{4FB05323-6FC8-95B2-C67E-C65541D5AF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2" r="-1" b="22618"/>
          <a:stretch/>
        </p:blipFill>
        <p:spPr>
          <a:xfrm>
            <a:off x="6134185" y="3530665"/>
            <a:ext cx="2817808" cy="2726998"/>
          </a:xfrm>
          <a:prstGeom prst="rect">
            <a:avLst/>
          </a:prstGeom>
        </p:spPr>
      </p:pic>
      <p:pic>
        <p:nvPicPr>
          <p:cNvPr id="10" name="그림 9" descr="텍스트, 실내, 컴퓨터, 테이블이(가) 표시된 사진&#10;&#10;자동 생성된 설명">
            <a:extLst>
              <a:ext uri="{FF2B5EF4-FFF2-40B4-BE49-F238E27FC236}">
                <a16:creationId xmlns:a16="http://schemas.microsoft.com/office/drawing/2014/main" id="{9F997A9C-709A-99D8-FF8D-658BBE5C8C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0" r="1" b="32916"/>
          <a:stretch/>
        </p:blipFill>
        <p:spPr>
          <a:xfrm>
            <a:off x="9056890" y="3530665"/>
            <a:ext cx="2793786" cy="272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8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26E22-190A-7C95-0812-34966331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사용된 센서 및 모듈</a:t>
            </a:r>
            <a:r>
              <a:rPr lang="en-US" altLang="ko-KR" dirty="0"/>
              <a:t>, </a:t>
            </a:r>
            <a:r>
              <a:rPr lang="ko-KR" altLang="en-US" dirty="0"/>
              <a:t>코딩 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6BFD50-D80D-072F-9842-F4AD42C14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블루투스 모듈</a:t>
            </a:r>
            <a:r>
              <a:rPr lang="en-US" altLang="ko-KR" dirty="0"/>
              <a:t>: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전자기기끼리 전파를 이용하여 간단한 정보를 교환합니다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en-US" altLang="ko-KR" dirty="0"/>
          </a:p>
          <a:p>
            <a:r>
              <a:rPr lang="ko-KR" altLang="en-US" dirty="0"/>
              <a:t>수중펌프</a:t>
            </a:r>
            <a:r>
              <a:rPr lang="en-US" altLang="ko-KR" dirty="0"/>
              <a:t>: </a:t>
            </a:r>
            <a:r>
              <a:rPr lang="ko-KR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물을 끌어서 올려주거나 반대로 내려주는 역할을 합니다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en-US" altLang="ko-KR" dirty="0"/>
          </a:p>
          <a:p>
            <a:r>
              <a:rPr lang="ko-KR" altLang="en-US" dirty="0"/>
              <a:t>수위 센서</a:t>
            </a:r>
            <a:r>
              <a:rPr lang="en-US" altLang="ko-KR" dirty="0"/>
              <a:t>: </a:t>
            </a:r>
            <a:r>
              <a:rPr lang="ko-KR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물의 높이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수위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측정해주는 역할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입니다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깃 허브 링크이며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여기에 소스코드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및 센서들의 사진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등이 있습니다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hlinkClick r:id="rId2"/>
              </a:rPr>
              <a:t>https://github.com/Youngbin2208/Soursecode.git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313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865F63-29FA-DC92-6012-BC095F13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969" y="99060"/>
            <a:ext cx="10895106" cy="1325563"/>
          </a:xfrm>
        </p:spPr>
        <p:txBody>
          <a:bodyPr/>
          <a:lstStyle/>
          <a:p>
            <a:r>
              <a:rPr lang="ko-KR" altLang="en-US" dirty="0"/>
              <a:t>작품 최종 사진 및 시연 영상</a:t>
            </a:r>
          </a:p>
        </p:txBody>
      </p:sp>
      <p:pic>
        <p:nvPicPr>
          <p:cNvPr id="4" name="캡스톤1">
            <a:hlinkClick r:id="" action="ppaction://media"/>
            <a:extLst>
              <a:ext uri="{FF2B5EF4-FFF2-40B4-BE49-F238E27FC236}">
                <a16:creationId xmlns:a16="http://schemas.microsoft.com/office/drawing/2014/main" id="{A20E4ECA-B779-31DD-6F3C-DB2CCDFD627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44963" y="1598960"/>
            <a:ext cx="3791528" cy="4719002"/>
          </a:xfrm>
        </p:spPr>
      </p:pic>
      <p:pic>
        <p:nvPicPr>
          <p:cNvPr id="5" name="금붕어">
            <a:hlinkClick r:id="" action="ppaction://media"/>
            <a:extLst>
              <a:ext uri="{FF2B5EF4-FFF2-40B4-BE49-F238E27FC236}">
                <a16:creationId xmlns:a16="http://schemas.microsoft.com/office/drawing/2014/main" id="{A582C0E2-CB81-E7C2-A7BF-911F43AE337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22760" y="1598960"/>
            <a:ext cx="3887581" cy="471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2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99198-873E-3781-E331-C0CE0F44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최종 시연 영상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" name="3">
            <a:hlinkClick r:id="" action="ppaction://media"/>
            <a:extLst>
              <a:ext uri="{FF2B5EF4-FFF2-40B4-BE49-F238E27FC236}">
                <a16:creationId xmlns:a16="http://schemas.microsoft.com/office/drawing/2014/main" id="{9324C32C-ACBE-5CF0-C898-74A2A0A91F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97186" y="1504949"/>
            <a:ext cx="3729294" cy="4695826"/>
          </a:xfrm>
          <a:prstGeom prst="rect">
            <a:avLst/>
          </a:prstGeom>
        </p:spPr>
      </p:pic>
      <p:pic>
        <p:nvPicPr>
          <p:cNvPr id="12" name="4">
            <a:hlinkClick r:id="" action="ppaction://media"/>
            <a:extLst>
              <a:ext uri="{FF2B5EF4-FFF2-40B4-BE49-F238E27FC236}">
                <a16:creationId xmlns:a16="http://schemas.microsoft.com/office/drawing/2014/main" id="{BDAEE6A9-4B79-F964-9399-014BB81054F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71588" y="1504949"/>
            <a:ext cx="3857625" cy="46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0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41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ppledVTI">
  <a:themeElements>
    <a:clrScheme name="AnalogousFromRegularSeed_2SEEDS">
      <a:dk1>
        <a:srgbClr val="000000"/>
      </a:dk1>
      <a:lt1>
        <a:srgbClr val="FFFFFF"/>
      </a:lt1>
      <a:dk2>
        <a:srgbClr val="412425"/>
      </a:dk2>
      <a:lt2>
        <a:srgbClr val="E2E8E8"/>
      </a:lt2>
      <a:accent1>
        <a:srgbClr val="C3292E"/>
      </a:accent1>
      <a:accent2>
        <a:srgbClr val="D53B80"/>
      </a:accent2>
      <a:accent3>
        <a:srgbClr val="D5763B"/>
      </a:accent3>
      <a:accent4>
        <a:srgbClr val="28BD38"/>
      </a:accent4>
      <a:accent5>
        <a:srgbClr val="33BA7A"/>
      </a:accent5>
      <a:accent6>
        <a:srgbClr val="26B5AD"/>
      </a:accent6>
      <a:hlink>
        <a:srgbClr val="30918E"/>
      </a:hlink>
      <a:folHlink>
        <a:srgbClr val="7F7F7F"/>
      </a:folHlink>
    </a:clrScheme>
    <a:fontScheme name="Custom 67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205</Words>
  <Application>Microsoft Office PowerPoint</Application>
  <PresentationFormat>와이드스크린</PresentationFormat>
  <Paragraphs>31</Paragraphs>
  <Slides>10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AvenirNext LT Pro Medium</vt:lpstr>
      <vt:lpstr>Microsoft GothicNeo</vt:lpstr>
      <vt:lpstr>Microsoft GothicNeo Light</vt:lpstr>
      <vt:lpstr>한컴산뜻돋움</vt:lpstr>
      <vt:lpstr>Arial</vt:lpstr>
      <vt:lpstr>DappledVTI</vt:lpstr>
      <vt:lpstr>Fish guardians </vt:lpstr>
      <vt:lpstr>팀원 소개</vt:lpstr>
      <vt:lpstr>아쿠아 포닉스</vt:lpstr>
      <vt:lpstr>외부 형태 및 과정</vt:lpstr>
      <vt:lpstr>외부 형태 및 과정2</vt:lpstr>
      <vt:lpstr>제작과정</vt:lpstr>
      <vt:lpstr>사용된 센서 및 모듈, 코딩  </vt:lpstr>
      <vt:lpstr>작품 최종 사진 및 시연 영상</vt:lpstr>
      <vt:lpstr>최종 시연 영상2</vt:lpstr>
      <vt:lpstr>이상으로 발표를 마치겠습니다.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Fish guardians </dc:title>
  <dc:creator>윤영빈</dc:creator>
  <cp:lastModifiedBy>윤영빈</cp:lastModifiedBy>
  <cp:revision>30</cp:revision>
  <dcterms:created xsi:type="dcterms:W3CDTF">2022-05-30T08:15:16Z</dcterms:created>
  <dcterms:modified xsi:type="dcterms:W3CDTF">2022-06-27T11:31:06Z</dcterms:modified>
</cp:coreProperties>
</file>